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EE0FB8-DC8F-4C5D-9956-71B1129D7BD4}" v="27" dt="2025-06-27T14:59:02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 Surendra Reddy" userId="2467418b9bde325f" providerId="LiveId" clId="{F7EE0FB8-DC8F-4C5D-9956-71B1129D7BD4}"/>
    <pc:docChg chg="undo redo custSel addSld delSld modSld sldOrd">
      <pc:chgData name="N Surendra Reddy" userId="2467418b9bde325f" providerId="LiveId" clId="{F7EE0FB8-DC8F-4C5D-9956-71B1129D7BD4}" dt="2025-06-27T15:03:12.547" v="636" actId="14100"/>
      <pc:docMkLst>
        <pc:docMk/>
      </pc:docMkLst>
      <pc:sldChg chg="ord">
        <pc:chgData name="N Surendra Reddy" userId="2467418b9bde325f" providerId="LiveId" clId="{F7EE0FB8-DC8F-4C5D-9956-71B1129D7BD4}" dt="2025-06-27T15:01:59.898" v="629" actId="20578"/>
        <pc:sldMkLst>
          <pc:docMk/>
          <pc:sldMk cId="382731107" sldId="259"/>
        </pc:sldMkLst>
      </pc:sldChg>
      <pc:sldChg chg="modSp mod">
        <pc:chgData name="N Surendra Reddy" userId="2467418b9bde325f" providerId="LiveId" clId="{F7EE0FB8-DC8F-4C5D-9956-71B1129D7BD4}" dt="2025-06-26T17:10:37.440" v="1" actId="1440"/>
        <pc:sldMkLst>
          <pc:docMk/>
          <pc:sldMk cId="1287042991" sldId="261"/>
        </pc:sldMkLst>
        <pc:picChg chg="mod">
          <ac:chgData name="N Surendra Reddy" userId="2467418b9bde325f" providerId="LiveId" clId="{F7EE0FB8-DC8F-4C5D-9956-71B1129D7BD4}" dt="2025-06-26T17:10:37.440" v="1" actId="1440"/>
          <ac:picMkLst>
            <pc:docMk/>
            <pc:sldMk cId="1287042991" sldId="261"/>
            <ac:picMk id="5" creationId="{59873372-43D7-8154-3D0B-C038F49D6761}"/>
          </ac:picMkLst>
        </pc:picChg>
      </pc:sldChg>
      <pc:sldChg chg="addSp modSp del mod modClrScheme chgLayout">
        <pc:chgData name="N Surendra Reddy" userId="2467418b9bde325f" providerId="LiveId" clId="{F7EE0FB8-DC8F-4C5D-9956-71B1129D7BD4}" dt="2025-06-27T15:02:38.721" v="633" actId="2696"/>
        <pc:sldMkLst>
          <pc:docMk/>
          <pc:sldMk cId="2614818262" sldId="262"/>
        </pc:sldMkLst>
        <pc:spChg chg="add mod ord">
          <ac:chgData name="N Surendra Reddy" userId="2467418b9bde325f" providerId="LiveId" clId="{F7EE0FB8-DC8F-4C5D-9956-71B1129D7BD4}" dt="2025-06-27T14:58:46.258" v="593" actId="14100"/>
          <ac:spMkLst>
            <pc:docMk/>
            <pc:sldMk cId="2614818262" sldId="262"/>
            <ac:spMk id="4" creationId="{90CE74A9-B986-53E1-C2E4-33A73AA5FBF2}"/>
          </ac:spMkLst>
        </pc:spChg>
        <pc:spChg chg="add mod">
          <ac:chgData name="N Surendra Reddy" userId="2467418b9bde325f" providerId="LiveId" clId="{F7EE0FB8-DC8F-4C5D-9956-71B1129D7BD4}" dt="2025-06-27T14:57:51.907" v="589" actId="20577"/>
          <ac:spMkLst>
            <pc:docMk/>
            <pc:sldMk cId="2614818262" sldId="262"/>
            <ac:spMk id="5" creationId="{1FC3C1D8-53B5-5EEE-6605-F04480D58DB9}"/>
          </ac:spMkLst>
        </pc:spChg>
        <pc:spChg chg="add mod">
          <ac:chgData name="N Surendra Reddy" userId="2467418b9bde325f" providerId="LiveId" clId="{F7EE0FB8-DC8F-4C5D-9956-71B1129D7BD4}" dt="2025-06-26T17:23:06.325" v="119" actId="404"/>
          <ac:spMkLst>
            <pc:docMk/>
            <pc:sldMk cId="2614818262" sldId="262"/>
            <ac:spMk id="6" creationId="{C9FDFE27-3BB3-919C-6FA2-31A110D80802}"/>
          </ac:spMkLst>
        </pc:spChg>
        <pc:spChg chg="add mod ord">
          <ac:chgData name="N Surendra Reddy" userId="2467418b9bde325f" providerId="LiveId" clId="{F7EE0FB8-DC8F-4C5D-9956-71B1129D7BD4}" dt="2025-06-27T15:00:54.107" v="618" actId="207"/>
          <ac:spMkLst>
            <pc:docMk/>
            <pc:sldMk cId="2614818262" sldId="262"/>
            <ac:spMk id="7" creationId="{733B3C0B-7148-3EC4-4213-1DEF138E87D5}"/>
          </ac:spMkLst>
        </pc:spChg>
        <pc:picChg chg="add mod">
          <ac:chgData name="N Surendra Reddy" userId="2467418b9bde325f" providerId="LiveId" clId="{F7EE0FB8-DC8F-4C5D-9956-71B1129D7BD4}" dt="2025-06-27T14:04:09.188" v="174" actId="1076"/>
          <ac:picMkLst>
            <pc:docMk/>
            <pc:sldMk cId="2614818262" sldId="262"/>
            <ac:picMk id="3" creationId="{0CE4EA49-BE0F-3E07-9C4E-201B630CA440}"/>
          </ac:picMkLst>
        </pc:picChg>
      </pc:sldChg>
      <pc:sldChg chg="addSp delSp modSp del mod">
        <pc:chgData name="N Surendra Reddy" userId="2467418b9bde325f" providerId="LiveId" clId="{F7EE0FB8-DC8F-4C5D-9956-71B1129D7BD4}" dt="2025-06-27T15:02:42.928" v="634" actId="2696"/>
        <pc:sldMkLst>
          <pc:docMk/>
          <pc:sldMk cId="125016135" sldId="263"/>
        </pc:sldMkLst>
        <pc:spChg chg="add mod">
          <ac:chgData name="N Surendra Reddy" userId="2467418b9bde325f" providerId="LiveId" clId="{F7EE0FB8-DC8F-4C5D-9956-71B1129D7BD4}" dt="2025-06-26T17:34:55.598" v="169" actId="17032"/>
          <ac:spMkLst>
            <pc:docMk/>
            <pc:sldMk cId="125016135" sldId="263"/>
            <ac:spMk id="4" creationId="{9B8FC8A2-E04A-7483-8941-6944C4FDC95B}"/>
          </ac:spMkLst>
        </pc:spChg>
        <pc:picChg chg="add mod">
          <ac:chgData name="N Surendra Reddy" userId="2467418b9bde325f" providerId="LiveId" clId="{F7EE0FB8-DC8F-4C5D-9956-71B1129D7BD4}" dt="2025-06-26T17:27:52.913" v="154" actId="14100"/>
          <ac:picMkLst>
            <pc:docMk/>
            <pc:sldMk cId="125016135" sldId="263"/>
            <ac:picMk id="3" creationId="{AF47A19D-1C60-ED47-94BC-BB50C3C08853}"/>
          </ac:picMkLst>
        </pc:picChg>
        <pc:picChg chg="add del mod">
          <ac:chgData name="N Surendra Reddy" userId="2467418b9bde325f" providerId="LiveId" clId="{F7EE0FB8-DC8F-4C5D-9956-71B1129D7BD4}" dt="2025-06-27T14:15:11.290" v="311" actId="478"/>
          <ac:picMkLst>
            <pc:docMk/>
            <pc:sldMk cId="125016135" sldId="263"/>
            <ac:picMk id="5" creationId="{3924E269-7065-7351-134A-99FF2E6A5B04}"/>
          </ac:picMkLst>
        </pc:picChg>
        <pc:picChg chg="add del mod">
          <ac:chgData name="N Surendra Reddy" userId="2467418b9bde325f" providerId="LiveId" clId="{F7EE0FB8-DC8F-4C5D-9956-71B1129D7BD4}" dt="2025-06-27T14:08:14.064" v="269" actId="478"/>
          <ac:picMkLst>
            <pc:docMk/>
            <pc:sldMk cId="125016135" sldId="263"/>
            <ac:picMk id="6" creationId="{0514C653-6E3E-44F8-371B-51758A171B5E}"/>
          </ac:picMkLst>
        </pc:picChg>
        <pc:picChg chg="add del mod">
          <ac:chgData name="N Surendra Reddy" userId="2467418b9bde325f" providerId="LiveId" clId="{F7EE0FB8-DC8F-4C5D-9956-71B1129D7BD4}" dt="2025-06-27T14:24:45.412" v="372" actId="478"/>
          <ac:picMkLst>
            <pc:docMk/>
            <pc:sldMk cId="125016135" sldId="263"/>
            <ac:picMk id="8" creationId="{06D0574D-A79B-8C2E-CD62-E21F5D0CAF2F}"/>
          </ac:picMkLst>
        </pc:picChg>
        <pc:picChg chg="add del mod">
          <ac:chgData name="N Surendra Reddy" userId="2467418b9bde325f" providerId="LiveId" clId="{F7EE0FB8-DC8F-4C5D-9956-71B1129D7BD4}" dt="2025-06-27T14:29:41.705" v="402" actId="478"/>
          <ac:picMkLst>
            <pc:docMk/>
            <pc:sldMk cId="125016135" sldId="263"/>
            <ac:picMk id="10" creationId="{88F7DF1E-895A-853A-FBDB-89585B367D9E}"/>
          </ac:picMkLst>
        </pc:picChg>
        <pc:picChg chg="add del mod">
          <ac:chgData name="N Surendra Reddy" userId="2467418b9bde325f" providerId="LiveId" clId="{F7EE0FB8-DC8F-4C5D-9956-71B1129D7BD4}" dt="2025-06-27T14:36:20.624" v="440" actId="478"/>
          <ac:picMkLst>
            <pc:docMk/>
            <pc:sldMk cId="125016135" sldId="263"/>
            <ac:picMk id="12" creationId="{74B0FAFA-015A-77A4-A997-2ED20BCDF27D}"/>
          </ac:picMkLst>
        </pc:picChg>
        <pc:picChg chg="add del mod">
          <ac:chgData name="N Surendra Reddy" userId="2467418b9bde325f" providerId="LiveId" clId="{F7EE0FB8-DC8F-4C5D-9956-71B1129D7BD4}" dt="2025-06-27T14:45:25.897" v="522" actId="478"/>
          <ac:picMkLst>
            <pc:docMk/>
            <pc:sldMk cId="125016135" sldId="263"/>
            <ac:picMk id="14" creationId="{EE22E727-E389-2656-3926-1FDD98212568}"/>
          </ac:picMkLst>
        </pc:picChg>
        <pc:picChg chg="add del mod">
          <ac:chgData name="N Surendra Reddy" userId="2467418b9bde325f" providerId="LiveId" clId="{F7EE0FB8-DC8F-4C5D-9956-71B1129D7BD4}" dt="2025-06-27T14:54:56.939" v="565" actId="478"/>
          <ac:picMkLst>
            <pc:docMk/>
            <pc:sldMk cId="125016135" sldId="263"/>
            <ac:picMk id="16" creationId="{AB49035F-D2B9-CB39-925C-551AA6D5FCB5}"/>
          </ac:picMkLst>
        </pc:picChg>
        <pc:picChg chg="add del mod">
          <ac:chgData name="N Surendra Reddy" userId="2467418b9bde325f" providerId="LiveId" clId="{F7EE0FB8-DC8F-4C5D-9956-71B1129D7BD4}" dt="2025-06-27T15:00:59.192" v="619" actId="478"/>
          <ac:picMkLst>
            <pc:docMk/>
            <pc:sldMk cId="125016135" sldId="263"/>
            <ac:picMk id="18" creationId="{3DAAE523-3131-2546-D2AD-E61D63CDAC4F}"/>
          </ac:picMkLst>
        </pc:picChg>
        <pc:picChg chg="add mod">
          <ac:chgData name="N Surendra Reddy" userId="2467418b9bde325f" providerId="LiveId" clId="{F7EE0FB8-DC8F-4C5D-9956-71B1129D7BD4}" dt="2025-06-27T15:01:22.288" v="623" actId="14100"/>
          <ac:picMkLst>
            <pc:docMk/>
            <pc:sldMk cId="125016135" sldId="263"/>
            <ac:picMk id="20" creationId="{E7265889-104E-6462-66DE-16F8B154D61E}"/>
          </ac:picMkLst>
        </pc:picChg>
      </pc:sldChg>
      <pc:sldChg chg="addSp modSp mod">
        <pc:chgData name="N Surendra Reddy" userId="2467418b9bde325f" providerId="LiveId" clId="{F7EE0FB8-DC8F-4C5D-9956-71B1129D7BD4}" dt="2025-06-27T14:05:20.853" v="179" actId="14100"/>
        <pc:sldMkLst>
          <pc:docMk/>
          <pc:sldMk cId="1843128284" sldId="264"/>
        </pc:sldMkLst>
        <pc:picChg chg="add mod">
          <ac:chgData name="N Surendra Reddy" userId="2467418b9bde325f" providerId="LiveId" clId="{F7EE0FB8-DC8F-4C5D-9956-71B1129D7BD4}" dt="2025-06-27T14:05:20.853" v="179" actId="14100"/>
          <ac:picMkLst>
            <pc:docMk/>
            <pc:sldMk cId="1843128284" sldId="264"/>
            <ac:picMk id="3" creationId="{A83C14D4-27B1-7AA4-A91D-D7334713DA4F}"/>
          </ac:picMkLst>
        </pc:picChg>
      </pc:sldChg>
      <pc:sldChg chg="addSp modSp mod">
        <pc:chgData name="N Surendra Reddy" userId="2467418b9bde325f" providerId="LiveId" clId="{F7EE0FB8-DC8F-4C5D-9956-71B1129D7BD4}" dt="2025-06-27T14:05:57.665" v="183" actId="14100"/>
        <pc:sldMkLst>
          <pc:docMk/>
          <pc:sldMk cId="1815849002" sldId="265"/>
        </pc:sldMkLst>
        <pc:picChg chg="add mod">
          <ac:chgData name="N Surendra Reddy" userId="2467418b9bde325f" providerId="LiveId" clId="{F7EE0FB8-DC8F-4C5D-9956-71B1129D7BD4}" dt="2025-06-27T14:05:57.665" v="183" actId="14100"/>
          <ac:picMkLst>
            <pc:docMk/>
            <pc:sldMk cId="1815849002" sldId="265"/>
            <ac:picMk id="3" creationId="{18195BD3-A214-6031-9542-5957C12A341B}"/>
          </ac:picMkLst>
        </pc:picChg>
      </pc:sldChg>
      <pc:sldChg chg="addSp delSp modSp mod">
        <pc:chgData name="N Surendra Reddy" userId="2467418b9bde325f" providerId="LiveId" clId="{F7EE0FB8-DC8F-4C5D-9956-71B1129D7BD4}" dt="2025-06-27T14:12:06.908" v="288" actId="14100"/>
        <pc:sldMkLst>
          <pc:docMk/>
          <pc:sldMk cId="1600317266" sldId="266"/>
        </pc:sldMkLst>
        <pc:picChg chg="add del mod">
          <ac:chgData name="N Surendra Reddy" userId="2467418b9bde325f" providerId="LiveId" clId="{F7EE0FB8-DC8F-4C5D-9956-71B1129D7BD4}" dt="2025-06-27T14:11:57.675" v="285" actId="478"/>
          <ac:picMkLst>
            <pc:docMk/>
            <pc:sldMk cId="1600317266" sldId="266"/>
            <ac:picMk id="3" creationId="{F36949BF-7A86-68D9-5951-03FB32D3466E}"/>
          </ac:picMkLst>
        </pc:picChg>
        <pc:picChg chg="add mod">
          <ac:chgData name="N Surendra Reddy" userId="2467418b9bde325f" providerId="LiveId" clId="{F7EE0FB8-DC8F-4C5D-9956-71B1129D7BD4}" dt="2025-06-27T14:12:06.908" v="288" actId="14100"/>
          <ac:picMkLst>
            <pc:docMk/>
            <pc:sldMk cId="1600317266" sldId="266"/>
            <ac:picMk id="5" creationId="{06684EED-AE8D-939C-AA6C-0E5116444BB8}"/>
          </ac:picMkLst>
        </pc:picChg>
      </pc:sldChg>
      <pc:sldChg chg="addSp modSp mod">
        <pc:chgData name="N Surendra Reddy" userId="2467418b9bde325f" providerId="LiveId" clId="{F7EE0FB8-DC8F-4C5D-9956-71B1129D7BD4}" dt="2025-06-27T14:11:26.757" v="282" actId="14100"/>
        <pc:sldMkLst>
          <pc:docMk/>
          <pc:sldMk cId="1070437172" sldId="267"/>
        </pc:sldMkLst>
        <pc:picChg chg="add mod">
          <ac:chgData name="N Surendra Reddy" userId="2467418b9bde325f" providerId="LiveId" clId="{F7EE0FB8-DC8F-4C5D-9956-71B1129D7BD4}" dt="2025-06-27T14:11:26.757" v="282" actId="14100"/>
          <ac:picMkLst>
            <pc:docMk/>
            <pc:sldMk cId="1070437172" sldId="267"/>
            <ac:picMk id="3" creationId="{9C97E869-95BF-F758-066B-3F92E21D38D6}"/>
          </ac:picMkLst>
        </pc:picChg>
      </pc:sldChg>
      <pc:sldChg chg="addSp modSp mod">
        <pc:chgData name="N Surendra Reddy" userId="2467418b9bde325f" providerId="LiveId" clId="{F7EE0FB8-DC8F-4C5D-9956-71B1129D7BD4}" dt="2025-06-27T14:16:54.768" v="317" actId="14100"/>
        <pc:sldMkLst>
          <pc:docMk/>
          <pc:sldMk cId="404651692" sldId="268"/>
        </pc:sldMkLst>
        <pc:picChg chg="add mod">
          <ac:chgData name="N Surendra Reddy" userId="2467418b9bde325f" providerId="LiveId" clId="{F7EE0FB8-DC8F-4C5D-9956-71B1129D7BD4}" dt="2025-06-27T14:16:54.768" v="317" actId="14100"/>
          <ac:picMkLst>
            <pc:docMk/>
            <pc:sldMk cId="404651692" sldId="268"/>
            <ac:picMk id="3" creationId="{A3CB373E-F887-31D2-626B-6B0F0D6A6202}"/>
          </ac:picMkLst>
        </pc:picChg>
      </pc:sldChg>
      <pc:sldChg chg="addSp modSp mod">
        <pc:chgData name="N Surendra Reddy" userId="2467418b9bde325f" providerId="LiveId" clId="{F7EE0FB8-DC8F-4C5D-9956-71B1129D7BD4}" dt="2025-06-27T14:17:42.824" v="324" actId="14100"/>
        <pc:sldMkLst>
          <pc:docMk/>
          <pc:sldMk cId="1726907507" sldId="269"/>
        </pc:sldMkLst>
        <pc:picChg chg="add mod">
          <ac:chgData name="N Surendra Reddy" userId="2467418b9bde325f" providerId="LiveId" clId="{F7EE0FB8-DC8F-4C5D-9956-71B1129D7BD4}" dt="2025-06-27T14:17:42.824" v="324" actId="14100"/>
          <ac:picMkLst>
            <pc:docMk/>
            <pc:sldMk cId="1726907507" sldId="269"/>
            <ac:picMk id="3" creationId="{4631A57D-0EFE-E910-DC7B-D6B06CB2B2C7}"/>
          </ac:picMkLst>
        </pc:picChg>
      </pc:sldChg>
      <pc:sldChg chg="addSp modSp mod">
        <pc:chgData name="N Surendra Reddy" userId="2467418b9bde325f" providerId="LiveId" clId="{F7EE0FB8-DC8F-4C5D-9956-71B1129D7BD4}" dt="2025-06-27T14:21:20.512" v="349" actId="14100"/>
        <pc:sldMkLst>
          <pc:docMk/>
          <pc:sldMk cId="1104227520" sldId="270"/>
        </pc:sldMkLst>
        <pc:picChg chg="add mod">
          <ac:chgData name="N Surendra Reddy" userId="2467418b9bde325f" providerId="LiveId" clId="{F7EE0FB8-DC8F-4C5D-9956-71B1129D7BD4}" dt="2025-06-27T14:21:20.512" v="349" actId="14100"/>
          <ac:picMkLst>
            <pc:docMk/>
            <pc:sldMk cId="1104227520" sldId="270"/>
            <ac:picMk id="3" creationId="{ED6F7C31-0FE9-CDE1-F7EE-D1C7135111AE}"/>
          </ac:picMkLst>
        </pc:picChg>
      </pc:sldChg>
      <pc:sldChg chg="addSp modSp mod">
        <pc:chgData name="N Surendra Reddy" userId="2467418b9bde325f" providerId="LiveId" clId="{F7EE0FB8-DC8F-4C5D-9956-71B1129D7BD4}" dt="2025-06-27T14:22:14.380" v="354" actId="14100"/>
        <pc:sldMkLst>
          <pc:docMk/>
          <pc:sldMk cId="3073843020" sldId="271"/>
        </pc:sldMkLst>
        <pc:picChg chg="add mod">
          <ac:chgData name="N Surendra Reddy" userId="2467418b9bde325f" providerId="LiveId" clId="{F7EE0FB8-DC8F-4C5D-9956-71B1129D7BD4}" dt="2025-06-27T14:22:14.380" v="354" actId="14100"/>
          <ac:picMkLst>
            <pc:docMk/>
            <pc:sldMk cId="3073843020" sldId="271"/>
            <ac:picMk id="3" creationId="{AA6552CC-DCAF-9852-E6BD-6C5FA0AC5540}"/>
          </ac:picMkLst>
        </pc:picChg>
      </pc:sldChg>
      <pc:sldChg chg="addSp modSp mod">
        <pc:chgData name="N Surendra Reddy" userId="2467418b9bde325f" providerId="LiveId" clId="{F7EE0FB8-DC8F-4C5D-9956-71B1129D7BD4}" dt="2025-06-27T15:03:12.547" v="636" actId="14100"/>
        <pc:sldMkLst>
          <pc:docMk/>
          <pc:sldMk cId="106302051" sldId="272"/>
        </pc:sldMkLst>
        <pc:picChg chg="add mod">
          <ac:chgData name="N Surendra Reddy" userId="2467418b9bde325f" providerId="LiveId" clId="{F7EE0FB8-DC8F-4C5D-9956-71B1129D7BD4}" dt="2025-06-27T15:03:12.547" v="636" actId="14100"/>
          <ac:picMkLst>
            <pc:docMk/>
            <pc:sldMk cId="106302051" sldId="272"/>
            <ac:picMk id="3" creationId="{C1F48C42-E5A1-E25A-7E64-C227C41DA0D2}"/>
          </ac:picMkLst>
        </pc:picChg>
      </pc:sldChg>
      <pc:sldChg chg="addSp modSp mod">
        <pc:chgData name="N Surendra Reddy" userId="2467418b9bde325f" providerId="LiveId" clId="{F7EE0FB8-DC8F-4C5D-9956-71B1129D7BD4}" dt="2025-06-27T14:26:57.260" v="383" actId="14100"/>
        <pc:sldMkLst>
          <pc:docMk/>
          <pc:sldMk cId="3386125743" sldId="273"/>
        </pc:sldMkLst>
        <pc:picChg chg="add mod">
          <ac:chgData name="N Surendra Reddy" userId="2467418b9bde325f" providerId="LiveId" clId="{F7EE0FB8-DC8F-4C5D-9956-71B1129D7BD4}" dt="2025-06-27T14:26:57.260" v="383" actId="14100"/>
          <ac:picMkLst>
            <pc:docMk/>
            <pc:sldMk cId="3386125743" sldId="273"/>
            <ac:picMk id="3" creationId="{E327408B-C86B-7D6B-42B4-98B7DC7A48E7}"/>
          </ac:picMkLst>
        </pc:picChg>
      </pc:sldChg>
      <pc:sldChg chg="addSp modSp mod">
        <pc:chgData name="N Surendra Reddy" userId="2467418b9bde325f" providerId="LiveId" clId="{F7EE0FB8-DC8F-4C5D-9956-71B1129D7BD4}" dt="2025-06-27T14:30:43.375" v="409" actId="14100"/>
        <pc:sldMkLst>
          <pc:docMk/>
          <pc:sldMk cId="4238730751" sldId="274"/>
        </pc:sldMkLst>
        <pc:picChg chg="add mod">
          <ac:chgData name="N Surendra Reddy" userId="2467418b9bde325f" providerId="LiveId" clId="{F7EE0FB8-DC8F-4C5D-9956-71B1129D7BD4}" dt="2025-06-27T14:30:43.375" v="409" actId="14100"/>
          <ac:picMkLst>
            <pc:docMk/>
            <pc:sldMk cId="4238730751" sldId="274"/>
            <ac:picMk id="3" creationId="{E21C7A91-60E9-9F2C-5C9B-69A194230457}"/>
          </ac:picMkLst>
        </pc:picChg>
      </pc:sldChg>
      <pc:sldChg chg="addSp modSp mod">
        <pc:chgData name="N Surendra Reddy" userId="2467418b9bde325f" providerId="LiveId" clId="{F7EE0FB8-DC8F-4C5D-9956-71B1129D7BD4}" dt="2025-06-27T14:31:37.094" v="413" actId="14100"/>
        <pc:sldMkLst>
          <pc:docMk/>
          <pc:sldMk cId="492442534" sldId="275"/>
        </pc:sldMkLst>
        <pc:picChg chg="add mod">
          <ac:chgData name="N Surendra Reddy" userId="2467418b9bde325f" providerId="LiveId" clId="{F7EE0FB8-DC8F-4C5D-9956-71B1129D7BD4}" dt="2025-06-27T14:31:37.094" v="413" actId="14100"/>
          <ac:picMkLst>
            <pc:docMk/>
            <pc:sldMk cId="492442534" sldId="275"/>
            <ac:picMk id="3" creationId="{CB8E256E-2587-101D-CC93-748C7E8E8FE2}"/>
          </ac:picMkLst>
        </pc:picChg>
      </pc:sldChg>
      <pc:sldChg chg="addSp delSp modSp mod">
        <pc:chgData name="N Surendra Reddy" userId="2467418b9bde325f" providerId="LiveId" clId="{F7EE0FB8-DC8F-4C5D-9956-71B1129D7BD4}" dt="2025-06-27T14:39:37.994" v="461" actId="14100"/>
        <pc:sldMkLst>
          <pc:docMk/>
          <pc:sldMk cId="3411353191" sldId="276"/>
        </pc:sldMkLst>
        <pc:picChg chg="add del mod">
          <ac:chgData name="N Surendra Reddy" userId="2467418b9bde325f" providerId="LiveId" clId="{F7EE0FB8-DC8F-4C5D-9956-71B1129D7BD4}" dt="2025-06-27T14:39:01.450" v="458" actId="478"/>
          <ac:picMkLst>
            <pc:docMk/>
            <pc:sldMk cId="3411353191" sldId="276"/>
            <ac:picMk id="3" creationId="{160474E7-BE1B-44FF-83D4-3A7312609D2E}"/>
          </ac:picMkLst>
        </pc:picChg>
        <pc:picChg chg="add mod">
          <ac:chgData name="N Surendra Reddy" userId="2467418b9bde325f" providerId="LiveId" clId="{F7EE0FB8-DC8F-4C5D-9956-71B1129D7BD4}" dt="2025-06-27T14:39:37.994" v="461" actId="14100"/>
          <ac:picMkLst>
            <pc:docMk/>
            <pc:sldMk cId="3411353191" sldId="276"/>
            <ac:picMk id="5" creationId="{96801C7C-31EF-BCE0-5F67-88D2A980DCAE}"/>
          </ac:picMkLst>
        </pc:picChg>
      </pc:sldChg>
      <pc:sldChg chg="addSp modSp mod">
        <pc:chgData name="N Surendra Reddy" userId="2467418b9bde325f" providerId="LiveId" clId="{F7EE0FB8-DC8F-4C5D-9956-71B1129D7BD4}" dt="2025-06-27T14:38:23.515" v="455" actId="14100"/>
        <pc:sldMkLst>
          <pc:docMk/>
          <pc:sldMk cId="47087803" sldId="277"/>
        </pc:sldMkLst>
        <pc:picChg chg="add mod">
          <ac:chgData name="N Surendra Reddy" userId="2467418b9bde325f" providerId="LiveId" clId="{F7EE0FB8-DC8F-4C5D-9956-71B1129D7BD4}" dt="2025-06-27T14:38:23.515" v="455" actId="14100"/>
          <ac:picMkLst>
            <pc:docMk/>
            <pc:sldMk cId="47087803" sldId="277"/>
            <ac:picMk id="3" creationId="{2B4FDC5A-2F38-166F-AC35-37AFAFD9B3A8}"/>
          </ac:picMkLst>
        </pc:picChg>
      </pc:sldChg>
      <pc:sldChg chg="addSp delSp modSp mod">
        <pc:chgData name="N Surendra Reddy" userId="2467418b9bde325f" providerId="LiveId" clId="{F7EE0FB8-DC8F-4C5D-9956-71B1129D7BD4}" dt="2025-06-27T14:56:31.953" v="578" actId="478"/>
        <pc:sldMkLst>
          <pc:docMk/>
          <pc:sldMk cId="1461781240" sldId="278"/>
        </pc:sldMkLst>
        <pc:picChg chg="add del mod">
          <ac:chgData name="N Surendra Reddy" userId="2467418b9bde325f" providerId="LiveId" clId="{F7EE0FB8-DC8F-4C5D-9956-71B1129D7BD4}" dt="2025-06-27T14:56:31.953" v="578" actId="478"/>
          <ac:picMkLst>
            <pc:docMk/>
            <pc:sldMk cId="1461781240" sldId="278"/>
            <ac:picMk id="3" creationId="{1D498507-BFFC-C16E-2940-B0F08FD6E3E2}"/>
          </ac:picMkLst>
        </pc:picChg>
      </pc:sldChg>
      <pc:sldChg chg="addSp del mod">
        <pc:chgData name="N Surendra Reddy" userId="2467418b9bde325f" providerId="LiveId" clId="{F7EE0FB8-DC8F-4C5D-9956-71B1129D7BD4}" dt="2025-06-27T14:40:02.204" v="469" actId="47"/>
        <pc:sldMkLst>
          <pc:docMk/>
          <pc:sldMk cId="2719188560" sldId="279"/>
        </pc:sldMkLst>
        <pc:picChg chg="add">
          <ac:chgData name="N Surendra Reddy" userId="2467418b9bde325f" providerId="LiveId" clId="{F7EE0FB8-DC8F-4C5D-9956-71B1129D7BD4}" dt="2025-06-26T17:12:17" v="7" actId="22"/>
          <ac:picMkLst>
            <pc:docMk/>
            <pc:sldMk cId="2719188560" sldId="279"/>
            <ac:picMk id="3" creationId="{29EC8581-B3EA-70B9-C583-E89DB3106A67}"/>
          </ac:picMkLst>
        </pc:picChg>
      </pc:sldChg>
      <pc:sldChg chg="addSp modSp new mod">
        <pc:chgData name="N Surendra Reddy" userId="2467418b9bde325f" providerId="LiveId" clId="{F7EE0FB8-DC8F-4C5D-9956-71B1129D7BD4}" dt="2025-06-27T14:51:02.985" v="535" actId="14100"/>
        <pc:sldMkLst>
          <pc:docMk/>
          <pc:sldMk cId="2830972548" sldId="280"/>
        </pc:sldMkLst>
        <pc:picChg chg="add mod">
          <ac:chgData name="N Surendra Reddy" userId="2467418b9bde325f" providerId="LiveId" clId="{F7EE0FB8-DC8F-4C5D-9956-71B1129D7BD4}" dt="2025-06-27T14:51:02.985" v="535" actId="14100"/>
          <ac:picMkLst>
            <pc:docMk/>
            <pc:sldMk cId="2830972548" sldId="280"/>
            <ac:picMk id="3" creationId="{206BC3BC-1709-5BEA-19B2-229733C4C583}"/>
          </ac:picMkLst>
        </pc:picChg>
      </pc:sldChg>
      <pc:sldChg chg="addSp delSp modSp new mod">
        <pc:chgData name="N Surendra Reddy" userId="2467418b9bde325f" providerId="LiveId" clId="{F7EE0FB8-DC8F-4C5D-9956-71B1129D7BD4}" dt="2025-06-27T14:57:37.409" v="586" actId="14100"/>
        <pc:sldMkLst>
          <pc:docMk/>
          <pc:sldMk cId="650436469" sldId="281"/>
        </pc:sldMkLst>
        <pc:picChg chg="add del mod">
          <ac:chgData name="N Surendra Reddy" userId="2467418b9bde325f" providerId="LiveId" clId="{F7EE0FB8-DC8F-4C5D-9956-71B1129D7BD4}" dt="2025-06-27T14:56:35.636" v="579" actId="478"/>
          <ac:picMkLst>
            <pc:docMk/>
            <pc:sldMk cId="650436469" sldId="281"/>
            <ac:picMk id="3" creationId="{2F5D84DC-B847-A256-BC16-2FFDD835FB36}"/>
          </ac:picMkLst>
        </pc:picChg>
        <pc:picChg chg="add mod">
          <ac:chgData name="N Surendra Reddy" userId="2467418b9bde325f" providerId="LiveId" clId="{F7EE0FB8-DC8F-4C5D-9956-71B1129D7BD4}" dt="2025-06-27T14:57:37.409" v="586" actId="14100"/>
          <ac:picMkLst>
            <pc:docMk/>
            <pc:sldMk cId="650436469" sldId="281"/>
            <ac:picMk id="5" creationId="{0702C738-F7F6-3B12-1F06-B62A65D6B0A9}"/>
          </ac:picMkLst>
        </pc:picChg>
      </pc:sldChg>
      <pc:sldChg chg="addSp modSp new mod">
        <pc:chgData name="N Surendra Reddy" userId="2467418b9bde325f" providerId="LiveId" clId="{F7EE0FB8-DC8F-4C5D-9956-71B1129D7BD4}" dt="2025-06-27T14:56:22.224" v="576" actId="14100"/>
        <pc:sldMkLst>
          <pc:docMk/>
          <pc:sldMk cId="4028579418" sldId="282"/>
        </pc:sldMkLst>
        <pc:picChg chg="add mod">
          <ac:chgData name="N Surendra Reddy" userId="2467418b9bde325f" providerId="LiveId" clId="{F7EE0FB8-DC8F-4C5D-9956-71B1129D7BD4}" dt="2025-06-27T14:56:22.224" v="576" actId="14100"/>
          <ac:picMkLst>
            <pc:docMk/>
            <pc:sldMk cId="4028579418" sldId="282"/>
            <ac:picMk id="3" creationId="{4A89F468-7CE6-C260-4A0A-1903025A561E}"/>
          </ac:picMkLst>
        </pc:picChg>
      </pc:sldChg>
      <pc:sldChg chg="addSp modSp new mod">
        <pc:chgData name="N Surendra Reddy" userId="2467418b9bde325f" providerId="LiveId" clId="{F7EE0FB8-DC8F-4C5D-9956-71B1129D7BD4}" dt="2025-06-27T15:01:51.813" v="626" actId="14100"/>
        <pc:sldMkLst>
          <pc:docMk/>
          <pc:sldMk cId="3613818738" sldId="283"/>
        </pc:sldMkLst>
        <pc:picChg chg="add mod">
          <ac:chgData name="N Surendra Reddy" userId="2467418b9bde325f" providerId="LiveId" clId="{F7EE0FB8-DC8F-4C5D-9956-71B1129D7BD4}" dt="2025-06-27T15:01:51.813" v="626" actId="14100"/>
          <ac:picMkLst>
            <pc:docMk/>
            <pc:sldMk cId="3613818738" sldId="283"/>
            <ac:picMk id="3" creationId="{2DC1F461-1FC5-C311-8FB6-12357DC61EFC}"/>
          </ac:picMkLst>
        </pc:picChg>
      </pc:sldChg>
      <pc:sldChg chg="addSp modSp new mod">
        <pc:chgData name="N Surendra Reddy" userId="2467418b9bde325f" providerId="LiveId" clId="{F7EE0FB8-DC8F-4C5D-9956-71B1129D7BD4}" dt="2025-06-27T15:02:30.116" v="632" actId="14100"/>
        <pc:sldMkLst>
          <pc:docMk/>
          <pc:sldMk cId="1556655757" sldId="284"/>
        </pc:sldMkLst>
        <pc:picChg chg="add mod">
          <ac:chgData name="N Surendra Reddy" userId="2467418b9bde325f" providerId="LiveId" clId="{F7EE0FB8-DC8F-4C5D-9956-71B1129D7BD4}" dt="2025-06-27T15:02:30.116" v="632" actId="14100"/>
          <ac:picMkLst>
            <pc:docMk/>
            <pc:sldMk cId="1556655757" sldId="284"/>
            <ac:picMk id="3" creationId="{D417E7CB-2676-ECF9-5D41-7EC99A7010D7}"/>
          </ac:picMkLst>
        </pc:picChg>
      </pc:sldChg>
      <pc:sldChg chg="new">
        <pc:chgData name="N Surendra Reddy" userId="2467418b9bde325f" providerId="LiveId" clId="{F7EE0FB8-DC8F-4C5D-9956-71B1129D7BD4}" dt="2025-06-27T14:39:59.549" v="467" actId="680"/>
        <pc:sldMkLst>
          <pc:docMk/>
          <pc:sldMk cId="1724770114" sldId="285"/>
        </pc:sldMkLst>
      </pc:sldChg>
      <pc:sldChg chg="new">
        <pc:chgData name="N Surendra Reddy" userId="2467418b9bde325f" providerId="LiveId" clId="{F7EE0FB8-DC8F-4C5D-9956-71B1129D7BD4}" dt="2025-06-27T14:40:00.045" v="468" actId="680"/>
        <pc:sldMkLst>
          <pc:docMk/>
          <pc:sldMk cId="1543956233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A459-21A1-4208-7E4C-68A721F3E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59189-45CC-67ED-7265-C52181BC8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4320-22A3-56FA-B184-A7E3469D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30427-0B4A-E04B-4AEB-ED0212ED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425-ABCF-0DDE-C865-1D32A6DE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5780-88CB-A4F2-0F17-8318A028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011F8-70E9-BF7D-C879-7839EB13A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9E41-949C-57BD-02B2-BAF47A6B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8E9F-AF0A-9051-FED0-02792011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A303B-8DD3-F4BA-9F08-0357B1C7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09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50205-91C7-1766-12AE-FEB47632B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A30ED-3CC2-ADF3-D070-A6DB2B1F6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7FA2C-1D9F-4ED4-4E34-854112C8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64424-E706-8F14-0D71-E5309050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47E6-C531-82E3-7C63-4BD2F71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6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59DF-2122-2550-211B-92BF1E59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BCCF-E99C-9930-1568-92171903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4CA95-A448-2736-C21B-249EAB60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C6580-B158-D8D6-B389-A59AD3E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B7C6-9527-8025-8D7D-03C1A44D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42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E64E-6F51-65DE-EEF1-338E44A6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6B1B-568B-4856-6AA9-E3994E80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A5AC-3921-9395-F9CF-EF6B6BDF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EA79-A85B-E3D9-E3D1-2100ED06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4AB7-C8B0-F37F-8140-18BB717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89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C16A-9D6F-B862-11C9-C0E6A790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DA77-C826-C51C-9047-6D300CED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A9578-31F3-DE8A-EA98-918295BA0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64467-E17F-4C5C-B603-E3687746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A6A13-8C8E-A44A-1C6A-D81618D1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FCDF-3E95-3D6A-DCE5-9D1757F6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8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95A-DFC8-80C4-1D5F-5B5849B8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6D5F9-FEE0-578F-DE29-2569048D7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6F1E5-7371-44ED-A9F6-5842BF958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4924E-36EA-2165-E436-A3AD9BE0A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CA434-AA91-4A1B-6C1E-41574A4CF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CDB97-7231-E542-8AE0-ABD658EF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55808-59AC-2CFB-ACDF-E7B7F23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493EB-10CC-995F-64DC-712C245E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2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2F53-D862-05E3-75DF-6EBE38B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CDA5F-B9A0-1972-CFA2-FCDCCB0A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56040-0023-2CF7-8880-1E8DC420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C4549-ED1F-5C4F-C28D-03C98724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30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7F91E-4578-90CE-A98A-3FDFA32F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1334C-4AC2-23F5-A0FE-4B3032DB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640EA-4684-37A6-6F77-4EEDA404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1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E0B1-32DB-3CF6-392C-81749A99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F9E61-F1C3-3077-3D82-2FBC4D64E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084A4-4997-215F-2638-40FCDD31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00769-0BFB-AB41-7987-5D6D65CB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22BD9-619B-E3AF-EE95-5C49FE1A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3D39A-A3B9-692E-99BE-6C0810AF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91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6CA2-2F39-A8EA-A986-303B0F11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3D251-40B9-08D5-B246-C483BD13F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9C05A-F310-3348-8D79-D6E4A5FC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34529-6480-8196-06FF-E3896BD5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94FFF-5B04-E824-FFAD-243121A2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7C9E3-8CE9-193F-274C-9FC51839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20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9EF2F-85EA-2795-8261-6A24D877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6C3FD-07CB-5683-6EC2-65A6F0E0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D0930-9A28-2844-9AC7-27ABD35A6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A594A-7A39-4BD0-B172-6450C9940B1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3CAF2-318C-D9F2-D894-F33EB34C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51B0E-498E-9361-1C7F-0EDF6BF0E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F143F-E04C-47E9-B6CB-FC3A104838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97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DDB37-359F-5112-16AC-2075C8E8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0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B373E-F887-31D2-626B-6B0F0D6A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126" cy="68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1A57D-0EFE-E910-DC7B-D6B06CB2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0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F7C31-0FE9-CDE1-F7EE-D1C71351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552CC-DCAF-9852-E6BD-6C5FA0AC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48C42-E5A1-E25A-7E64-C227C41D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1" y="0"/>
            <a:ext cx="12216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408B-C86B-7D6B-42B4-98B7DC7A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2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C7A91-60E9-9F2C-5C9B-69A19423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" y="-923"/>
            <a:ext cx="12190359" cy="68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3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E256E-2587-101D-CC93-748C7E8E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" y="-3699"/>
            <a:ext cx="12185432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801C7C-31EF-BCE0-5F67-88D2A980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" y="0"/>
            <a:ext cx="1219419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FDC5A-2F38-166F-AC35-37AFAFD9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DF1FD-01BA-CB3A-BD28-93D5446C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21"/>
            <a:ext cx="12192000" cy="68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6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98507-BFFC-C16E-2940-B0F08FD6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" y="1232"/>
            <a:ext cx="12194194" cy="68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C3BC-1709-5BEA-19B2-229733C4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96" y="5558"/>
            <a:ext cx="12201896" cy="68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7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2C738-F7F6-3B12-1F06-B62A65D6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9F468-7CE6-C260-4A0A-1903025A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2"/>
            <a:ext cx="12192000" cy="68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1F461-1FC5-C311-8FB6-12357DC6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8" y="0"/>
            <a:ext cx="122182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7E7CB-2676-ECF9-5D41-7EC99A70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" y="-7737"/>
            <a:ext cx="12178276" cy="68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77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95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FD9A9-F450-B6DD-4886-9421408C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E09D9-2B0C-09E0-5309-1EC28884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1C35B-AAB1-8E1C-D97B-B519E60C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73372-43D7-8154-3D0B-C038F49D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" y="1012370"/>
            <a:ext cx="5998029" cy="5693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AC6D-D55B-AD5F-43A5-D34E5E78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499" y="526527"/>
            <a:ext cx="2124371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28842-BBCF-A040-1F36-2F95F393E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621" y="76200"/>
            <a:ext cx="5869407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4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C14D4-27B1-7AA4-A91D-D7334713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95BD3-A214-6031-9542-5957C12A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04" y="0"/>
            <a:ext cx="1221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684EED-AE8D-939C-AA6C-0E511644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03" y="1"/>
            <a:ext cx="12243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7E869-95BF-F758-066B-3F92E21D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04" y="0"/>
            <a:ext cx="1221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Surendra Reddy</dc:creator>
  <cp:lastModifiedBy>N Surendra Reddy</cp:lastModifiedBy>
  <cp:revision>1</cp:revision>
  <dcterms:created xsi:type="dcterms:W3CDTF">2025-06-26T16:46:16Z</dcterms:created>
  <dcterms:modified xsi:type="dcterms:W3CDTF">2025-06-27T15:03:14Z</dcterms:modified>
</cp:coreProperties>
</file>